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3"/>
  </p:sldIdLst>
  <p:sldSz cx="25199975" cy="3599942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39" userDrawn="1">
          <p15:clr>
            <a:srgbClr val="A4A3A4"/>
          </p15:clr>
        </p15:guide>
        <p15:guide id="2" pos="79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5129B"/>
    <a:srgbClr val="0112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680"/>
  </p:normalViewPr>
  <p:slideViewPr>
    <p:cSldViewPr snapToGrid="0" showGuides="1">
      <p:cViewPr>
        <p:scale>
          <a:sx n="10" d="100"/>
          <a:sy n="10" d="100"/>
        </p:scale>
        <p:origin x="2872" y="1400"/>
      </p:cViewPr>
      <p:guideLst>
        <p:guide orient="horz" pos="11339"/>
        <p:guide pos="79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5891626"/>
            <a:ext cx="21419979" cy="12533242"/>
          </a:xfrm>
        </p:spPr>
        <p:txBody>
          <a:bodyPr anchor="b"/>
          <a:lstStyle>
            <a:lvl1pPr algn="ctr">
              <a:defRPr sz="1653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18908198"/>
            <a:ext cx="18899981" cy="8691601"/>
          </a:xfrm>
        </p:spPr>
        <p:txBody>
          <a:bodyPr/>
          <a:lstStyle>
            <a:lvl1pPr marL="0" indent="0" algn="ctr">
              <a:buNone/>
              <a:defRPr sz="6615"/>
            </a:lvl1pPr>
            <a:lvl2pPr marL="1259840" indent="0" algn="ctr">
              <a:buNone/>
              <a:defRPr sz="5510"/>
            </a:lvl2pPr>
            <a:lvl3pPr marL="2519680" indent="0" algn="ctr">
              <a:buNone/>
              <a:defRPr sz="4960"/>
            </a:lvl3pPr>
            <a:lvl4pPr marL="3780155" indent="0" algn="ctr">
              <a:buNone/>
              <a:defRPr sz="4410"/>
            </a:lvl4pPr>
            <a:lvl5pPr marL="5039995" indent="0" algn="ctr">
              <a:buNone/>
              <a:defRPr sz="4410"/>
            </a:lvl5pPr>
            <a:lvl6pPr marL="6299835" indent="0" algn="ctr">
              <a:buNone/>
              <a:defRPr sz="4410"/>
            </a:lvl6pPr>
            <a:lvl7pPr marL="7559675" indent="0" algn="ctr">
              <a:buNone/>
              <a:defRPr sz="4410"/>
            </a:lvl7pPr>
            <a:lvl8pPr marL="8820150" indent="0" algn="ctr">
              <a:buNone/>
              <a:defRPr sz="4410"/>
            </a:lvl8pPr>
            <a:lvl9pPr marL="10079990" indent="0" algn="ctr">
              <a:buNone/>
              <a:defRPr sz="441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E4BD-90D8-364D-BDCC-6085A0C4B941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5DF5E-2A1D-8240-A8E4-EFE94D58519C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E4BD-90D8-364D-BDCC-6085A0C4B941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5DF5E-2A1D-8240-A8E4-EFE94D58519C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1916653"/>
            <a:ext cx="5433745" cy="3050811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1916653"/>
            <a:ext cx="15986234" cy="3050811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E4BD-90D8-364D-BDCC-6085A0C4B941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5DF5E-2A1D-8240-A8E4-EFE94D58519C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E4BD-90D8-364D-BDCC-6085A0C4B941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5DF5E-2A1D-8240-A8E4-EFE94D58519C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5" y="8974945"/>
            <a:ext cx="21734978" cy="14974888"/>
          </a:xfrm>
        </p:spPr>
        <p:txBody>
          <a:bodyPr anchor="b"/>
          <a:lstStyle>
            <a:lvl1pPr>
              <a:defRPr sz="1653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5" y="24091502"/>
            <a:ext cx="21734978" cy="7874940"/>
          </a:xfrm>
        </p:spPr>
        <p:txBody>
          <a:bodyPr/>
          <a:lstStyle>
            <a:lvl1pPr marL="0" indent="0">
              <a:buNone/>
              <a:defRPr sz="6615">
                <a:solidFill>
                  <a:schemeClr val="tx1"/>
                </a:solidFill>
              </a:defRPr>
            </a:lvl1pPr>
            <a:lvl2pPr marL="1259840" indent="0">
              <a:buNone/>
              <a:defRPr sz="5510">
                <a:solidFill>
                  <a:schemeClr val="tx1">
                    <a:tint val="75000"/>
                  </a:schemeClr>
                </a:solidFill>
              </a:defRPr>
            </a:lvl2pPr>
            <a:lvl3pPr marL="2519680" indent="0">
              <a:buNone/>
              <a:defRPr sz="4960">
                <a:solidFill>
                  <a:schemeClr val="tx1">
                    <a:tint val="75000"/>
                  </a:schemeClr>
                </a:solidFill>
              </a:defRPr>
            </a:lvl3pPr>
            <a:lvl4pPr marL="3780155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4pPr>
            <a:lvl5pPr marL="5039995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5pPr>
            <a:lvl6pPr marL="6299835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6pPr>
            <a:lvl7pPr marL="7559675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7pPr>
            <a:lvl8pPr marL="8820150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8pPr>
            <a:lvl9pPr marL="10079990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E4BD-90D8-364D-BDCC-6085A0C4B941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5DF5E-2A1D-8240-A8E4-EFE94D58519C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9583264"/>
            <a:ext cx="10709989" cy="2284150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9583264"/>
            <a:ext cx="10709989" cy="2284150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E4BD-90D8-364D-BDCC-6085A0C4B941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5DF5E-2A1D-8240-A8E4-EFE94D58519C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1916661"/>
            <a:ext cx="21734978" cy="695828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3" y="8824938"/>
            <a:ext cx="10660769" cy="4324966"/>
          </a:xfrm>
        </p:spPr>
        <p:txBody>
          <a:bodyPr anchor="b"/>
          <a:lstStyle>
            <a:lvl1pPr marL="0" indent="0">
              <a:buNone/>
              <a:defRPr sz="6615" b="1"/>
            </a:lvl1pPr>
            <a:lvl2pPr marL="1259840" indent="0">
              <a:buNone/>
              <a:defRPr sz="5510" b="1"/>
            </a:lvl2pPr>
            <a:lvl3pPr marL="2519680" indent="0">
              <a:buNone/>
              <a:defRPr sz="4960" b="1"/>
            </a:lvl3pPr>
            <a:lvl4pPr marL="3780155" indent="0">
              <a:buNone/>
              <a:defRPr sz="4410" b="1"/>
            </a:lvl4pPr>
            <a:lvl5pPr marL="5039995" indent="0">
              <a:buNone/>
              <a:defRPr sz="4410" b="1"/>
            </a:lvl5pPr>
            <a:lvl6pPr marL="6299835" indent="0">
              <a:buNone/>
              <a:defRPr sz="4410" b="1"/>
            </a:lvl6pPr>
            <a:lvl7pPr marL="7559675" indent="0">
              <a:buNone/>
              <a:defRPr sz="4410" b="1"/>
            </a:lvl7pPr>
            <a:lvl8pPr marL="8820150" indent="0">
              <a:buNone/>
              <a:defRPr sz="4410" b="1"/>
            </a:lvl8pPr>
            <a:lvl9pPr marL="10079990" indent="0">
              <a:buNone/>
              <a:defRPr sz="441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3" y="13149904"/>
            <a:ext cx="10660769" cy="1934152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8824938"/>
            <a:ext cx="10713272" cy="4324966"/>
          </a:xfrm>
        </p:spPr>
        <p:txBody>
          <a:bodyPr anchor="b"/>
          <a:lstStyle>
            <a:lvl1pPr marL="0" indent="0">
              <a:buNone/>
              <a:defRPr sz="6615" b="1"/>
            </a:lvl1pPr>
            <a:lvl2pPr marL="1259840" indent="0">
              <a:buNone/>
              <a:defRPr sz="5510" b="1"/>
            </a:lvl2pPr>
            <a:lvl3pPr marL="2519680" indent="0">
              <a:buNone/>
              <a:defRPr sz="4960" b="1"/>
            </a:lvl3pPr>
            <a:lvl4pPr marL="3780155" indent="0">
              <a:buNone/>
              <a:defRPr sz="4410" b="1"/>
            </a:lvl4pPr>
            <a:lvl5pPr marL="5039995" indent="0">
              <a:buNone/>
              <a:defRPr sz="4410" b="1"/>
            </a:lvl5pPr>
            <a:lvl6pPr marL="6299835" indent="0">
              <a:buNone/>
              <a:defRPr sz="4410" b="1"/>
            </a:lvl6pPr>
            <a:lvl7pPr marL="7559675" indent="0">
              <a:buNone/>
              <a:defRPr sz="4410" b="1"/>
            </a:lvl7pPr>
            <a:lvl8pPr marL="8820150" indent="0">
              <a:buNone/>
              <a:defRPr sz="4410" b="1"/>
            </a:lvl8pPr>
            <a:lvl9pPr marL="10079990" indent="0">
              <a:buNone/>
              <a:defRPr sz="441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13149904"/>
            <a:ext cx="10713272" cy="1934152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E4BD-90D8-364D-BDCC-6085A0C4B941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5DF5E-2A1D-8240-A8E4-EFE94D58519C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E4BD-90D8-364D-BDCC-6085A0C4B941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5DF5E-2A1D-8240-A8E4-EFE94D58519C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E4BD-90D8-364D-BDCC-6085A0C4B941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5DF5E-2A1D-8240-A8E4-EFE94D58519C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2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5183304"/>
            <a:ext cx="12757487" cy="25583147"/>
          </a:xfrm>
        </p:spPr>
        <p:txBody>
          <a:bodyPr/>
          <a:lstStyle>
            <a:lvl1pPr>
              <a:defRPr sz="8820"/>
            </a:lvl1pPr>
            <a:lvl2pPr>
              <a:defRPr sz="7715"/>
            </a:lvl2pPr>
            <a:lvl3pPr>
              <a:defRPr sz="6615"/>
            </a:lvl3pPr>
            <a:lvl4pPr>
              <a:defRPr sz="5510"/>
            </a:lvl4pPr>
            <a:lvl5pPr>
              <a:defRPr sz="5510"/>
            </a:lvl5pPr>
            <a:lvl6pPr>
              <a:defRPr sz="5510"/>
            </a:lvl6pPr>
            <a:lvl7pPr>
              <a:defRPr sz="5510"/>
            </a:lvl7pPr>
            <a:lvl8pPr>
              <a:defRPr sz="5510"/>
            </a:lvl8pPr>
            <a:lvl9pPr>
              <a:defRPr sz="551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10"/>
            </a:lvl1pPr>
            <a:lvl2pPr marL="1259840" indent="0">
              <a:buNone/>
              <a:defRPr sz="3860"/>
            </a:lvl2pPr>
            <a:lvl3pPr marL="2519680" indent="0">
              <a:buNone/>
              <a:defRPr sz="3305"/>
            </a:lvl3pPr>
            <a:lvl4pPr marL="3780155" indent="0">
              <a:buNone/>
              <a:defRPr sz="2755"/>
            </a:lvl4pPr>
            <a:lvl5pPr marL="5039995" indent="0">
              <a:buNone/>
              <a:defRPr sz="2755"/>
            </a:lvl5pPr>
            <a:lvl6pPr marL="6299835" indent="0">
              <a:buNone/>
              <a:defRPr sz="2755"/>
            </a:lvl6pPr>
            <a:lvl7pPr marL="7559675" indent="0">
              <a:buNone/>
              <a:defRPr sz="2755"/>
            </a:lvl7pPr>
            <a:lvl8pPr marL="8820150" indent="0">
              <a:buNone/>
              <a:defRPr sz="2755"/>
            </a:lvl8pPr>
            <a:lvl9pPr marL="10079990" indent="0">
              <a:buNone/>
              <a:defRPr sz="275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E4BD-90D8-364D-BDCC-6085A0C4B941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5DF5E-2A1D-8240-A8E4-EFE94D58519C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2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5183304"/>
            <a:ext cx="12757487" cy="25583147"/>
          </a:xfrm>
        </p:spPr>
        <p:txBody>
          <a:bodyPr anchor="t"/>
          <a:lstStyle>
            <a:lvl1pPr marL="0" indent="0">
              <a:buNone/>
              <a:defRPr sz="8820"/>
            </a:lvl1pPr>
            <a:lvl2pPr marL="1259840" indent="0">
              <a:buNone/>
              <a:defRPr sz="7715"/>
            </a:lvl2pPr>
            <a:lvl3pPr marL="2519680" indent="0">
              <a:buNone/>
              <a:defRPr sz="6615"/>
            </a:lvl3pPr>
            <a:lvl4pPr marL="3780155" indent="0">
              <a:buNone/>
              <a:defRPr sz="5510"/>
            </a:lvl4pPr>
            <a:lvl5pPr marL="5039995" indent="0">
              <a:buNone/>
              <a:defRPr sz="5510"/>
            </a:lvl5pPr>
            <a:lvl6pPr marL="6299835" indent="0">
              <a:buNone/>
              <a:defRPr sz="5510"/>
            </a:lvl6pPr>
            <a:lvl7pPr marL="7559675" indent="0">
              <a:buNone/>
              <a:defRPr sz="5510"/>
            </a:lvl7pPr>
            <a:lvl8pPr marL="8820150" indent="0">
              <a:buNone/>
              <a:defRPr sz="5510"/>
            </a:lvl8pPr>
            <a:lvl9pPr marL="10079990" indent="0">
              <a:buNone/>
              <a:defRPr sz="551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10"/>
            </a:lvl1pPr>
            <a:lvl2pPr marL="1259840" indent="0">
              <a:buNone/>
              <a:defRPr sz="3860"/>
            </a:lvl2pPr>
            <a:lvl3pPr marL="2519680" indent="0">
              <a:buNone/>
              <a:defRPr sz="3305"/>
            </a:lvl3pPr>
            <a:lvl4pPr marL="3780155" indent="0">
              <a:buNone/>
              <a:defRPr sz="2755"/>
            </a:lvl4pPr>
            <a:lvl5pPr marL="5039995" indent="0">
              <a:buNone/>
              <a:defRPr sz="2755"/>
            </a:lvl5pPr>
            <a:lvl6pPr marL="6299835" indent="0">
              <a:buNone/>
              <a:defRPr sz="2755"/>
            </a:lvl6pPr>
            <a:lvl7pPr marL="7559675" indent="0">
              <a:buNone/>
              <a:defRPr sz="2755"/>
            </a:lvl7pPr>
            <a:lvl8pPr marL="8820150" indent="0">
              <a:buNone/>
              <a:defRPr sz="2755"/>
            </a:lvl8pPr>
            <a:lvl9pPr marL="10079990" indent="0">
              <a:buNone/>
              <a:defRPr sz="275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E4BD-90D8-364D-BDCC-6085A0C4B941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5DF5E-2A1D-8240-A8E4-EFE94D58519C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499" y="1916661"/>
            <a:ext cx="21734978" cy="6958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499" y="9583264"/>
            <a:ext cx="21734978" cy="22841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498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2E4BD-90D8-364D-BDCC-6085A0C4B941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33366432"/>
            <a:ext cx="8504992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483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55DF5E-2A1D-8240-A8E4-EFE94D58519C}" type="slidenum">
              <a:rPr kumimoji="1" lang="zh-CN" altLang="en-US" smtClean="0"/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2519680" rtl="0" eaLnBrk="1" latinLnBrk="0" hangingPunct="1">
        <a:lnSpc>
          <a:spcPct val="90000"/>
        </a:lnSpc>
        <a:spcBef>
          <a:spcPct val="0"/>
        </a:spcBef>
        <a:buNone/>
        <a:defRPr sz="1212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20" indent="-629920" algn="l" defTabSz="2519680" rtl="0" eaLnBrk="1" latinLnBrk="0" hangingPunct="1">
        <a:lnSpc>
          <a:spcPct val="90000"/>
        </a:lnSpc>
        <a:spcBef>
          <a:spcPts val="2755"/>
        </a:spcBef>
        <a:buFont typeface="Arial" panose="020B0604020202020204" pitchFamily="34" charset="0"/>
        <a:buChar char="•"/>
        <a:defRPr sz="7715" kern="1200">
          <a:solidFill>
            <a:schemeClr val="tx1"/>
          </a:solidFill>
          <a:latin typeface="+mn-lt"/>
          <a:ea typeface="+mn-ea"/>
          <a:cs typeface="+mn-cs"/>
        </a:defRPr>
      </a:lvl1pPr>
      <a:lvl2pPr marL="1889760" indent="-629920" algn="l" defTabSz="2519680" rtl="0" eaLnBrk="1" latinLnBrk="0" hangingPunct="1">
        <a:lnSpc>
          <a:spcPct val="90000"/>
        </a:lnSpc>
        <a:spcBef>
          <a:spcPts val="1380"/>
        </a:spcBef>
        <a:buFont typeface="Arial" panose="020B0604020202020204" pitchFamily="34" charset="0"/>
        <a:buChar char="•"/>
        <a:defRPr sz="6615" kern="1200">
          <a:solidFill>
            <a:schemeClr val="tx1"/>
          </a:solidFill>
          <a:latin typeface="+mn-lt"/>
          <a:ea typeface="+mn-ea"/>
          <a:cs typeface="+mn-cs"/>
        </a:defRPr>
      </a:lvl2pPr>
      <a:lvl3pPr marL="3150235" indent="-629920" algn="l" defTabSz="2519680" rtl="0" eaLnBrk="1" latinLnBrk="0" hangingPunct="1">
        <a:lnSpc>
          <a:spcPct val="90000"/>
        </a:lnSpc>
        <a:spcBef>
          <a:spcPts val="1380"/>
        </a:spcBef>
        <a:buFont typeface="Arial" panose="020B0604020202020204" pitchFamily="34" charset="0"/>
        <a:buChar char="•"/>
        <a:defRPr sz="5510" kern="1200">
          <a:solidFill>
            <a:schemeClr val="tx1"/>
          </a:solidFill>
          <a:latin typeface="+mn-lt"/>
          <a:ea typeface="+mn-ea"/>
          <a:cs typeface="+mn-cs"/>
        </a:defRPr>
      </a:lvl3pPr>
      <a:lvl4pPr marL="4410075" indent="-629920" algn="l" defTabSz="2519680" rtl="0" eaLnBrk="1" latinLnBrk="0" hangingPunct="1">
        <a:lnSpc>
          <a:spcPct val="90000"/>
        </a:lnSpc>
        <a:spcBef>
          <a:spcPts val="1380"/>
        </a:spcBef>
        <a:buFont typeface="Arial" panose="020B0604020202020204" pitchFamily="34" charset="0"/>
        <a:buChar char="•"/>
        <a:defRPr sz="4960" kern="1200">
          <a:solidFill>
            <a:schemeClr val="tx1"/>
          </a:solidFill>
          <a:latin typeface="+mn-lt"/>
          <a:ea typeface="+mn-ea"/>
          <a:cs typeface="+mn-cs"/>
        </a:defRPr>
      </a:lvl4pPr>
      <a:lvl5pPr marL="5669915" indent="-629920" algn="l" defTabSz="2519680" rtl="0" eaLnBrk="1" latinLnBrk="0" hangingPunct="1">
        <a:lnSpc>
          <a:spcPct val="90000"/>
        </a:lnSpc>
        <a:spcBef>
          <a:spcPts val="1380"/>
        </a:spcBef>
        <a:buFont typeface="Arial" panose="020B0604020202020204" pitchFamily="34" charset="0"/>
        <a:buChar char="•"/>
        <a:defRPr sz="4960" kern="1200">
          <a:solidFill>
            <a:schemeClr val="tx1"/>
          </a:solidFill>
          <a:latin typeface="+mn-lt"/>
          <a:ea typeface="+mn-ea"/>
          <a:cs typeface="+mn-cs"/>
        </a:defRPr>
      </a:lvl5pPr>
      <a:lvl6pPr marL="6929755" indent="-629920" algn="l" defTabSz="2519680" rtl="0" eaLnBrk="1" latinLnBrk="0" hangingPunct="1">
        <a:lnSpc>
          <a:spcPct val="90000"/>
        </a:lnSpc>
        <a:spcBef>
          <a:spcPts val="1380"/>
        </a:spcBef>
        <a:buFont typeface="Arial" panose="020B0604020202020204" pitchFamily="34" charset="0"/>
        <a:buChar char="•"/>
        <a:defRPr sz="4960" kern="1200">
          <a:solidFill>
            <a:schemeClr val="tx1"/>
          </a:solidFill>
          <a:latin typeface="+mn-lt"/>
          <a:ea typeface="+mn-ea"/>
          <a:cs typeface="+mn-cs"/>
        </a:defRPr>
      </a:lvl6pPr>
      <a:lvl7pPr marL="8190230" indent="-629920" algn="l" defTabSz="2519680" rtl="0" eaLnBrk="1" latinLnBrk="0" hangingPunct="1">
        <a:lnSpc>
          <a:spcPct val="90000"/>
        </a:lnSpc>
        <a:spcBef>
          <a:spcPts val="1380"/>
        </a:spcBef>
        <a:buFont typeface="Arial" panose="020B0604020202020204" pitchFamily="34" charset="0"/>
        <a:buChar char="•"/>
        <a:defRPr sz="4960" kern="1200">
          <a:solidFill>
            <a:schemeClr val="tx1"/>
          </a:solidFill>
          <a:latin typeface="+mn-lt"/>
          <a:ea typeface="+mn-ea"/>
          <a:cs typeface="+mn-cs"/>
        </a:defRPr>
      </a:lvl7pPr>
      <a:lvl8pPr marL="9450070" indent="-629920" algn="l" defTabSz="2519680" rtl="0" eaLnBrk="1" latinLnBrk="0" hangingPunct="1">
        <a:lnSpc>
          <a:spcPct val="90000"/>
        </a:lnSpc>
        <a:spcBef>
          <a:spcPts val="1380"/>
        </a:spcBef>
        <a:buFont typeface="Arial" panose="020B0604020202020204" pitchFamily="34" charset="0"/>
        <a:buChar char="•"/>
        <a:defRPr sz="4960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10" indent="-629920" algn="l" defTabSz="2519680" rtl="0" eaLnBrk="1" latinLnBrk="0" hangingPunct="1">
        <a:lnSpc>
          <a:spcPct val="90000"/>
        </a:lnSpc>
        <a:spcBef>
          <a:spcPts val="1380"/>
        </a:spcBef>
        <a:buFont typeface="Arial" panose="020B0604020202020204" pitchFamily="34" charset="0"/>
        <a:buChar char="•"/>
        <a:defRPr sz="4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680" rtl="0" eaLnBrk="1" latinLnBrk="0" hangingPunct="1">
        <a:defRPr sz="4960" kern="1200">
          <a:solidFill>
            <a:schemeClr val="tx1"/>
          </a:solidFill>
          <a:latin typeface="+mn-lt"/>
          <a:ea typeface="+mn-ea"/>
          <a:cs typeface="+mn-cs"/>
        </a:defRPr>
      </a:lvl1pPr>
      <a:lvl2pPr marL="1259840" algn="l" defTabSz="2519680" rtl="0" eaLnBrk="1" latinLnBrk="0" hangingPunct="1">
        <a:defRPr sz="4960" kern="1200">
          <a:solidFill>
            <a:schemeClr val="tx1"/>
          </a:solidFill>
          <a:latin typeface="+mn-lt"/>
          <a:ea typeface="+mn-ea"/>
          <a:cs typeface="+mn-cs"/>
        </a:defRPr>
      </a:lvl2pPr>
      <a:lvl3pPr marL="2519680" algn="l" defTabSz="2519680" rtl="0" eaLnBrk="1" latinLnBrk="0" hangingPunct="1">
        <a:defRPr sz="4960" kern="1200">
          <a:solidFill>
            <a:schemeClr val="tx1"/>
          </a:solidFill>
          <a:latin typeface="+mn-lt"/>
          <a:ea typeface="+mn-ea"/>
          <a:cs typeface="+mn-cs"/>
        </a:defRPr>
      </a:lvl3pPr>
      <a:lvl4pPr marL="3780155" algn="l" defTabSz="2519680" rtl="0" eaLnBrk="1" latinLnBrk="0" hangingPunct="1">
        <a:defRPr sz="4960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5" algn="l" defTabSz="2519680" rtl="0" eaLnBrk="1" latinLnBrk="0" hangingPunct="1">
        <a:defRPr sz="4960" kern="1200">
          <a:solidFill>
            <a:schemeClr val="tx1"/>
          </a:solidFill>
          <a:latin typeface="+mn-lt"/>
          <a:ea typeface="+mn-ea"/>
          <a:cs typeface="+mn-cs"/>
        </a:defRPr>
      </a:lvl5pPr>
      <a:lvl6pPr marL="6299835" algn="l" defTabSz="2519680" rtl="0" eaLnBrk="1" latinLnBrk="0" hangingPunct="1">
        <a:defRPr sz="4960" kern="1200">
          <a:solidFill>
            <a:schemeClr val="tx1"/>
          </a:solidFill>
          <a:latin typeface="+mn-lt"/>
          <a:ea typeface="+mn-ea"/>
          <a:cs typeface="+mn-cs"/>
        </a:defRPr>
      </a:lvl6pPr>
      <a:lvl7pPr marL="7559675" algn="l" defTabSz="2519680" rtl="0" eaLnBrk="1" latinLnBrk="0" hangingPunct="1">
        <a:defRPr sz="4960" kern="1200">
          <a:solidFill>
            <a:schemeClr val="tx1"/>
          </a:solidFill>
          <a:latin typeface="+mn-lt"/>
          <a:ea typeface="+mn-ea"/>
          <a:cs typeface="+mn-cs"/>
        </a:defRPr>
      </a:lvl7pPr>
      <a:lvl8pPr marL="8820150" algn="l" defTabSz="2519680" rtl="0" eaLnBrk="1" latinLnBrk="0" hangingPunct="1">
        <a:defRPr sz="4960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90" algn="l" defTabSz="2519680" rtl="0" eaLnBrk="1" latinLnBrk="0" hangingPunct="1">
        <a:defRPr sz="4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2"/>
          <p:cNvSpPr>
            <a:spLocks noChangeArrowheads="1"/>
          </p:cNvSpPr>
          <p:nvPr/>
        </p:nvSpPr>
        <p:spPr bwMode="auto">
          <a:xfrm>
            <a:off x="454020" y="492081"/>
            <a:ext cx="24271356" cy="35015575"/>
          </a:xfrm>
          <a:prstGeom prst="rect">
            <a:avLst/>
          </a:prstGeom>
          <a:solidFill>
            <a:schemeClr val="bg1"/>
          </a:solidFill>
          <a:ln w="762000" cmpd="thickThin">
            <a:solidFill>
              <a:srgbClr val="01129B"/>
            </a:solidFill>
            <a:miter lim="800000"/>
          </a:ln>
          <a:effectLst/>
        </p:spPr>
        <p:txBody>
          <a:bodyPr wrap="none" lIns="52019" tIns="26011" rIns="52019" bIns="26011" anchor="ctr"/>
          <a:lstStyle>
            <a:lvl1pPr defTabSz="96393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1pPr>
            <a:lvl2pPr marL="742950" indent="-285750" defTabSz="96393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2pPr>
            <a:lvl3pPr marL="1143000" indent="-228600" defTabSz="96393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3pPr>
            <a:lvl4pPr marL="1600200" indent="-228600" defTabSz="96393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4pPr>
            <a:lvl5pPr marL="2057400" indent="-228600" defTabSz="96393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5pPr>
            <a:lvl6pPr marL="2514600" indent="-228600" defTabSz="96393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6pPr>
            <a:lvl7pPr marL="2971800" indent="-228600" defTabSz="96393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7pPr>
            <a:lvl8pPr marL="3429000" indent="-228600" defTabSz="96393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8pPr>
            <a:lvl9pPr marL="3886200" indent="-228600" defTabSz="96393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zh-TW" sz="1000" dirty="0">
              <a:solidFill>
                <a:srgbClr val="FAF9F8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8431858" y="3001335"/>
            <a:ext cx="8336261" cy="1853874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</a:extLst>
        </p:spPr>
        <p:txBody>
          <a:bodyPr vert="horz" lIns="101601" tIns="50801" rIns="101601" bIns="50801" rtlCol="0" anchor="b">
            <a:normAutofit/>
          </a:bodyPr>
          <a:lstStyle>
            <a:lvl1pPr algn="ctr" defTabSz="216027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17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2254885">
              <a:defRPr/>
            </a:pPr>
            <a:r>
              <a:rPr lang="en-US" altLang="zh-TW" sz="11110" b="1" dirty="0">
                <a:solidFill>
                  <a:srgbClr val="0D001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Paper Title</a:t>
            </a:r>
            <a:endParaRPr lang="zh-TW" altLang="zh-TW" sz="1111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Box 1906"/>
          <p:cNvSpPr txBox="1">
            <a:spLocks noChangeArrowheads="1"/>
          </p:cNvSpPr>
          <p:nvPr/>
        </p:nvSpPr>
        <p:spPr bwMode="auto">
          <a:xfrm>
            <a:off x="5955222" y="4787051"/>
            <a:ext cx="13289530" cy="1283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52035" tIns="26017" rIns="52035" bIns="26017">
            <a:spAutoFit/>
          </a:bodyPr>
          <a:lstStyle>
            <a:lvl1pPr defTabSz="963930" eaLnBrk="0" hangingPunct="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146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1pPr>
            <a:lvl2pPr marL="742950" indent="-285750" defTabSz="963930" eaLnBrk="0" hangingPunct="0">
              <a:spcBef>
                <a:spcPct val="20000"/>
              </a:spcBef>
              <a:buChar char="–"/>
              <a:defRPr kumimoji="1" sz="128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2pPr>
            <a:lvl3pPr marL="1143000" indent="-228600" defTabSz="963930" eaLnBrk="0" hangingPunct="0">
              <a:spcBef>
                <a:spcPct val="20000"/>
              </a:spcBef>
              <a:buChar char="•"/>
              <a:defRPr kumimoji="1" sz="110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3pPr>
            <a:lvl4pPr marL="1600200" indent="-228600" defTabSz="963930" eaLnBrk="0" hangingPunct="0">
              <a:spcBef>
                <a:spcPct val="20000"/>
              </a:spcBef>
              <a:buChar char="–"/>
              <a:defRPr kumimoji="1" sz="91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4pPr>
            <a:lvl5pPr marL="2057400" indent="-228600" defTabSz="963930" eaLnBrk="0" hangingPunct="0">
              <a:spcBef>
                <a:spcPct val="20000"/>
              </a:spcBef>
              <a:buSzPct val="65000"/>
              <a:buChar char="•"/>
              <a:defRPr kumimoji="1" sz="91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5pPr>
            <a:lvl6pPr marL="2514600" indent="-228600" defTabSz="96393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91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6pPr>
            <a:lvl7pPr marL="2971800" indent="-228600" defTabSz="96393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91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7pPr>
            <a:lvl8pPr marL="3429000" indent="-228600" defTabSz="96393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91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8pPr>
            <a:lvl9pPr marL="3886200" indent="-228600" defTabSz="96393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91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 typeface="Arial" panose="020B0604020202020204" pitchFamily="34" charset="0"/>
              <a:buNone/>
              <a:defRPr/>
            </a:pPr>
            <a:r>
              <a:rPr lang="en-US" altLang="zh-TW" sz="8000" b="1" dirty="0">
                <a:solidFill>
                  <a:srgbClr val="0D001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標楷體" pitchFamily="65" charset="-120"/>
                <a:cs typeface="Times New Roman" panose="02020603050405020304" pitchFamily="18" charset="0"/>
              </a:rPr>
              <a:t>  </a:t>
            </a:r>
            <a:r>
              <a:rPr lang="en-US" altLang="zh-TW" sz="8000" b="1" dirty="0">
                <a:solidFill>
                  <a:srgbClr val="0D001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標楷體" pitchFamily="65" charset="-120"/>
                <a:cs typeface="Times New Roman" panose="02020603050405020304" pitchFamily="18" charset="0"/>
                <a:sym typeface="Arial" panose="020B0604020202020204" pitchFamily="34" charset="0"/>
              </a:rPr>
              <a:t>Authors and affiliation</a:t>
            </a:r>
            <a:endParaRPr lang="en-US" altLang="zh-TW" sz="8000" b="1" dirty="0">
              <a:solidFill>
                <a:srgbClr val="0D001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標楷體" pitchFamily="65" charset="-120"/>
              <a:cs typeface="Times New Roman" panose="02020603050405020304" pitchFamily="18" charset="0"/>
              <a:sym typeface="Arial" panose="020B0604020202020204" pitchFamily="34" charset="0"/>
            </a:endParaRPr>
          </a:p>
        </p:txBody>
      </p:sp>
      <p:sp>
        <p:nvSpPr>
          <p:cNvPr id="7" name="書卷 (水平) 261"/>
          <p:cNvSpPr/>
          <p:nvPr/>
        </p:nvSpPr>
        <p:spPr bwMode="auto">
          <a:xfrm>
            <a:off x="959647" y="960380"/>
            <a:ext cx="5417740" cy="1283668"/>
          </a:xfrm>
          <a:prstGeom prst="horizontalScroll">
            <a:avLst/>
          </a:prstGeom>
          <a:solidFill>
            <a:srgbClr val="01129B"/>
          </a:solidFill>
          <a:ln w="9525" cap="flat" cmpd="sng" algn="ctr">
            <a:solidFill>
              <a:srgbClr val="2DAAF7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49373" tIns="24686" rIns="49373" bIns="24686"/>
          <a:lstStyle/>
          <a:p>
            <a:pPr defTabSz="520065">
              <a:defRPr/>
            </a:pPr>
            <a:r>
              <a:rPr lang="en-US" altLang="zh-TW" sz="5335" b="1" dirty="0">
                <a:solidFill>
                  <a:srgbClr val="F7F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Paper ID</a:t>
            </a:r>
            <a:r>
              <a:rPr lang="zh-CN" altLang="en-US" sz="5335" b="1" dirty="0">
                <a:solidFill>
                  <a:srgbClr val="F7F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：</a:t>
            </a:r>
            <a:endParaRPr lang="zh-TW" altLang="en-US" sz="5335" b="1" dirty="0">
              <a:solidFill>
                <a:srgbClr val="F7F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標楷體" pitchFamily="65" charset="-120"/>
              <a:cs typeface="Times New Roman" panose="02020603050405020304" pitchFamily="18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6377305" y="960120"/>
            <a:ext cx="13728700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4800" kern="100" dirty="0">
                <a:solidFill>
                  <a:srgbClr val="05129B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2025 Conference on Radio Frequency Measurement</a:t>
            </a:r>
            <a:endParaRPr lang="en-US" altLang="zh-CN" sz="4800" kern="100" dirty="0">
              <a:solidFill>
                <a:srgbClr val="05129B"/>
              </a:solidFill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altLang="zh-CN" sz="4800" kern="100" dirty="0">
                <a:solidFill>
                  <a:srgbClr val="05129B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(CRFM 2025)</a:t>
            </a:r>
            <a:endParaRPr lang="en-US" altLang="zh-CN" sz="4800" kern="100" dirty="0">
              <a:solidFill>
                <a:srgbClr val="05129B"/>
              </a:solidFill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102</Words>
  <Application>WPS 演示</Application>
  <PresentationFormat>自定义</PresentationFormat>
  <Paragraphs>9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5" baseType="lpstr">
      <vt:lpstr>Arial</vt:lpstr>
      <vt:lpstr>宋体</vt:lpstr>
      <vt:lpstr>Wingdings</vt:lpstr>
      <vt:lpstr>Times New Roman</vt:lpstr>
      <vt:lpstr>PMingLiU</vt:lpstr>
      <vt:lpstr>PMingLiU-ExtB</vt:lpstr>
      <vt:lpstr>標楷體</vt:lpstr>
      <vt:lpstr>等线</vt:lpstr>
      <vt:lpstr>微软雅黑</vt:lpstr>
      <vt:lpstr>Arial Unicode MS</vt:lpstr>
      <vt:lpstr>等线 Light</vt:lpstr>
      <vt:lpstr>Calibri Light</vt:lpstr>
      <vt:lpstr>Calibri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chenminghua312@163.com</dc:creator>
  <cp:lastModifiedBy>阿宝同学</cp:lastModifiedBy>
  <cp:revision>3</cp:revision>
  <dcterms:created xsi:type="dcterms:W3CDTF">2024-08-26T02:54:00Z</dcterms:created>
  <dcterms:modified xsi:type="dcterms:W3CDTF">2025-08-22T08:11:52Z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BD6016E4D2AF4E2C8F9AC7C15FF52B57_13</vt:lpwstr>
  </property>
  <property fmtid="{D5CDD505-2E9C-101B-9397-08002B2CF9AE}" pid="3" name="KSOProductBuildVer">
    <vt:lpwstr>2052-12.1.0.21915</vt:lpwstr>
  </property>
</Properties>
</file>